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78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76BDB-A322-43BD-A238-517D69DD88FC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6987-FF69-4196-B72E-E77174E3F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for Grade </a:t>
            </a:r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Episode V</a:t>
            </a:r>
          </a:p>
          <a:p>
            <a:r>
              <a:rPr lang="en-US" dirty="0" smtClean="0"/>
              <a:t>Verb Tenses and Voice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form a verb takes tell us whether the action takes place in the past, the present, or the future.</a:t>
            </a:r>
          </a:p>
          <a:p>
            <a:pPr lvl="1"/>
            <a:r>
              <a:rPr lang="en-US" dirty="0" smtClean="0"/>
              <a:t>I fell down.</a:t>
            </a:r>
          </a:p>
          <a:p>
            <a:pPr lvl="1"/>
            <a:r>
              <a:rPr lang="en-US" dirty="0" smtClean="0"/>
              <a:t>I fall down.</a:t>
            </a:r>
          </a:p>
          <a:p>
            <a:pPr lvl="1"/>
            <a:r>
              <a:rPr lang="en-US" dirty="0" smtClean="0"/>
              <a:t>I will fall down.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verbs are ones whose past tense and past participle are formed by adding –ed.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peek		peeked		</a:t>
            </a:r>
            <a:r>
              <a:rPr lang="en-US" dirty="0" err="1" smtClean="0"/>
              <a:t>peeked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declare		declared		</a:t>
            </a:r>
            <a:r>
              <a:rPr lang="en-US" dirty="0" err="1" smtClean="0"/>
              <a:t>declared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baste		basted		</a:t>
            </a:r>
            <a:r>
              <a:rPr lang="en-US" dirty="0" err="1" smtClean="0"/>
              <a:t>basted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Irregular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Irregular verbs are those whose past tense and past participle are NOT formed by adding –ed.</a:t>
            </a:r>
          </a:p>
          <a:p>
            <a:pPr>
              <a:buNone/>
            </a:pPr>
            <a:r>
              <a:rPr lang="en-US" dirty="0" smtClean="0"/>
              <a:t>		begin	began	begun</a:t>
            </a:r>
          </a:p>
          <a:p>
            <a:pPr>
              <a:buNone/>
            </a:pPr>
            <a:r>
              <a:rPr lang="en-US" dirty="0" smtClean="0"/>
              <a:t>		fall		fell		fallen</a:t>
            </a:r>
          </a:p>
          <a:p>
            <a:pPr>
              <a:buNone/>
            </a:pPr>
            <a:r>
              <a:rPr lang="en-US" dirty="0" smtClean="0"/>
              <a:t>		put		</a:t>
            </a:r>
            <a:r>
              <a:rPr lang="en-US" dirty="0" err="1" smtClean="0"/>
              <a:t>put</a:t>
            </a:r>
            <a:r>
              <a:rPr lang="en-US" dirty="0" smtClean="0"/>
              <a:t>		</a:t>
            </a:r>
            <a:r>
              <a:rPr lang="en-US" dirty="0" err="1" smtClean="0"/>
              <a:t>put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ride		rode		ridden</a:t>
            </a:r>
          </a:p>
          <a:p>
            <a:pPr>
              <a:buNone/>
            </a:pPr>
            <a:r>
              <a:rPr lang="en-US" dirty="0" smtClean="0"/>
              <a:t>		think		thought	</a:t>
            </a:r>
            <a:r>
              <a:rPr lang="en-US" dirty="0" err="1" smtClean="0"/>
              <a:t>thought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Perfect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The present perfect tense expresses either an action that took place at an unspecified time in the past, or a condition that began in the past but continues to the present.</a:t>
            </a:r>
          </a:p>
          <a:p>
            <a:pPr lvl="1"/>
            <a:r>
              <a:rPr lang="en-US" dirty="0" smtClean="0"/>
              <a:t>They </a:t>
            </a:r>
            <a:r>
              <a:rPr lang="en-US" i="1" dirty="0" smtClean="0"/>
              <a:t>have performed </a:t>
            </a:r>
            <a:r>
              <a:rPr lang="en-US" dirty="0" smtClean="0"/>
              <a:t>the experiment twice.</a:t>
            </a:r>
          </a:p>
          <a:p>
            <a:pPr lvl="1"/>
            <a:r>
              <a:rPr lang="en-US" dirty="0" smtClean="0"/>
              <a:t>Lillian </a:t>
            </a:r>
            <a:r>
              <a:rPr lang="en-US" dirty="0" err="1" smtClean="0"/>
              <a:t>Ogg</a:t>
            </a:r>
            <a:r>
              <a:rPr lang="en-US" dirty="0" smtClean="0"/>
              <a:t> </a:t>
            </a:r>
            <a:r>
              <a:rPr lang="en-US" i="1" dirty="0" smtClean="0"/>
              <a:t>has lived </a:t>
            </a:r>
            <a:r>
              <a:rPr lang="en-US" dirty="0" smtClean="0"/>
              <a:t>in the same house since she was born.</a:t>
            </a:r>
          </a:p>
          <a:p>
            <a:r>
              <a:rPr lang="en-US" dirty="0" smtClean="0"/>
              <a:t>The present perfect is formed by using the present tense of the helping verb “to have” and adding the past participle of the verb.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Perfect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past perfect tense expresses an action that was completed before another activity or event in the past.</a:t>
            </a:r>
          </a:p>
          <a:p>
            <a:pPr lvl="1"/>
            <a:r>
              <a:rPr lang="en-US" dirty="0" smtClean="0"/>
              <a:t>They </a:t>
            </a:r>
            <a:r>
              <a:rPr lang="en-US" i="1" dirty="0" smtClean="0"/>
              <a:t>had finished </a:t>
            </a:r>
            <a:r>
              <a:rPr lang="en-US" dirty="0" smtClean="0"/>
              <a:t>by the time he arrived.</a:t>
            </a:r>
          </a:p>
          <a:p>
            <a:pPr lvl="1"/>
            <a:r>
              <a:rPr lang="en-US" dirty="0" smtClean="0"/>
              <a:t>I </a:t>
            </a:r>
            <a:r>
              <a:rPr lang="en-US" i="1" dirty="0" smtClean="0"/>
              <a:t>had called </a:t>
            </a:r>
            <a:r>
              <a:rPr lang="en-US" dirty="0" smtClean="0"/>
              <a:t>to cancel before she did, but she </a:t>
            </a:r>
            <a:r>
              <a:rPr lang="en-US" i="1" dirty="0" smtClean="0"/>
              <a:t>had </a:t>
            </a:r>
            <a:r>
              <a:rPr lang="en-US" dirty="0" smtClean="0"/>
              <a:t>not</a:t>
            </a:r>
            <a:r>
              <a:rPr lang="en-US" i="1" dirty="0" smtClean="0"/>
              <a:t> received </a:t>
            </a:r>
            <a:r>
              <a:rPr lang="en-US" dirty="0" smtClean="0"/>
              <a:t>the message.</a:t>
            </a:r>
          </a:p>
          <a:p>
            <a:r>
              <a:rPr lang="en-US" dirty="0" smtClean="0"/>
              <a:t>The past perfect is formed by using the past tense of the helping verb “to have” and adding the past participle of the verb.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Tense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Students often confuse the present perfect and past perfect tenses. Remember that they convey different meanings! </a:t>
            </a:r>
            <a:endParaRPr lang="en-US" dirty="0"/>
          </a:p>
          <a:p>
            <a:r>
              <a:rPr lang="en-US" dirty="0" smtClean="0"/>
              <a:t>Frequently, students will start a sentence or paragraph in the past tense and switch to the present tense partway through for no reason. These </a:t>
            </a:r>
            <a:r>
              <a:rPr lang="en-US" i="1" dirty="0" smtClean="0"/>
              <a:t>verb tense shifts </a:t>
            </a:r>
            <a:r>
              <a:rPr lang="en-US" dirty="0" smtClean="0"/>
              <a:t>are confusing for your reader. Be sure that shifts in tense are done for a reason, or fix your writing.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of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When the subject of the sentence is the performer of the action, the verb is in the active voice.</a:t>
            </a:r>
          </a:p>
          <a:p>
            <a:pPr lvl="1"/>
            <a:r>
              <a:rPr lang="en-US" dirty="0" smtClean="0"/>
              <a:t>In 1581, </a:t>
            </a:r>
            <a:r>
              <a:rPr lang="en-US" dirty="0" err="1" smtClean="0"/>
              <a:t>Sieur</a:t>
            </a:r>
            <a:r>
              <a:rPr lang="en-US" dirty="0" smtClean="0"/>
              <a:t> </a:t>
            </a:r>
            <a:r>
              <a:rPr lang="en-US" dirty="0" err="1" smtClean="0"/>
              <a:t>Juvigny</a:t>
            </a:r>
            <a:r>
              <a:rPr lang="en-US" dirty="0" smtClean="0"/>
              <a:t> invented the flageolet.</a:t>
            </a:r>
          </a:p>
          <a:p>
            <a:r>
              <a:rPr lang="en-US" dirty="0" smtClean="0"/>
              <a:t>When the subject of the sentence is the receiver of the action, the verb is in the passive voice.</a:t>
            </a:r>
          </a:p>
          <a:p>
            <a:pPr lvl="1"/>
            <a:r>
              <a:rPr lang="en-US" dirty="0" smtClean="0"/>
              <a:t>The flageolet was invented by </a:t>
            </a:r>
            <a:r>
              <a:rPr lang="en-US" dirty="0" err="1" smtClean="0"/>
              <a:t>Sieur</a:t>
            </a:r>
            <a:r>
              <a:rPr lang="en-US" dirty="0" smtClean="0"/>
              <a:t> </a:t>
            </a:r>
            <a:r>
              <a:rPr lang="en-US" dirty="0" err="1" smtClean="0"/>
              <a:t>Juvigny</a:t>
            </a:r>
            <a:r>
              <a:rPr lang="en-US" dirty="0" smtClean="0"/>
              <a:t> in 1581.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and Tense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won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Was won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Will win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Will be won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perfect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 won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 been won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Past perfect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Had won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Had been won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perfect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Will have won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Will have been won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4953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verb tense has an active and a passive form.</a:t>
            </a:r>
          </a:p>
          <a:p>
            <a:r>
              <a:rPr lang="en-US" dirty="0" smtClean="0"/>
              <a:t>The preferred usage is the active form. Avoid passive voice if you can.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451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Grammar for Grade 9</vt:lpstr>
      <vt:lpstr>Verb Tenses</vt:lpstr>
      <vt:lpstr>Regular Verbs</vt:lpstr>
      <vt:lpstr>Irregular Verbs</vt:lpstr>
      <vt:lpstr>Present Perfect Tense</vt:lpstr>
      <vt:lpstr>Past Perfect Tense</vt:lpstr>
      <vt:lpstr>Common Tense Errors</vt:lpstr>
      <vt:lpstr>Voice of Verbs</vt:lpstr>
      <vt:lpstr>Voice and Tense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for Grade Nine</dc:title>
  <dc:creator>User</dc:creator>
  <cp:lastModifiedBy>User</cp:lastModifiedBy>
  <cp:revision>4</cp:revision>
  <dcterms:created xsi:type="dcterms:W3CDTF">2013-09-02T08:06:36Z</dcterms:created>
  <dcterms:modified xsi:type="dcterms:W3CDTF">2013-09-02T08:28:47Z</dcterms:modified>
</cp:coreProperties>
</file>